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71" r:id="rId4"/>
    <p:sldId id="263" r:id="rId5"/>
    <p:sldId id="262" r:id="rId6"/>
    <p:sldId id="264" r:id="rId7"/>
    <p:sldId id="265" r:id="rId8"/>
    <p:sldId id="267" r:id="rId9"/>
    <p:sldId id="268" r:id="rId10"/>
    <p:sldId id="273" r:id="rId11"/>
    <p:sldId id="274" r:id="rId12"/>
    <p:sldId id="275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5D4B-1C24-4DD4-98EC-8FCEF432EE4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D00B-598C-44D9-9062-CE2EEF3AFC2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5D4B-1C24-4DD4-98EC-8FCEF432EE4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D00B-598C-44D9-9062-CE2EEF3AFC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5D4B-1C24-4DD4-98EC-8FCEF432EE4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D00B-598C-44D9-9062-CE2EEF3AFC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5D4B-1C24-4DD4-98EC-8FCEF432EE4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D00B-598C-44D9-9062-CE2EEF3AFC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5D4B-1C24-4DD4-98EC-8FCEF432EE4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CACD00B-598C-44D9-9062-CE2EEF3AFC2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5D4B-1C24-4DD4-98EC-8FCEF432EE4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D00B-598C-44D9-9062-CE2EEF3AFC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5D4B-1C24-4DD4-98EC-8FCEF432EE4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D00B-598C-44D9-9062-CE2EEF3AFC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5D4B-1C24-4DD4-98EC-8FCEF432EE4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D00B-598C-44D9-9062-CE2EEF3AFC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5D4B-1C24-4DD4-98EC-8FCEF432EE4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D00B-598C-44D9-9062-CE2EEF3AFC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5D4B-1C24-4DD4-98EC-8FCEF432EE4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D00B-598C-44D9-9062-CE2EEF3AFC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5D4B-1C24-4DD4-98EC-8FCEF432EE4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D00B-598C-44D9-9062-CE2EEF3AFC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2FD5D4B-1C24-4DD4-98EC-8FCEF432EE4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ACD00B-598C-44D9-9062-CE2EEF3AFC2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772816"/>
            <a:ext cx="7429552" cy="2071702"/>
          </a:xfrm>
        </p:spPr>
        <p:txBody>
          <a:bodyPr>
            <a:noAutofit/>
          </a:bodyPr>
          <a:lstStyle/>
          <a:p>
            <a:pPr algn="l"/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Times New Roman" pitchFamily="18" charset="0"/>
              </a:rPr>
              <a:t>12 </a:t>
            </a:r>
            <a:r>
              <a:rPr lang="ru-RU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Times New Roman" pitchFamily="18" charset="0"/>
              </a:rPr>
              <a:t>апреля- День Космонавтики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429256" y="4786322"/>
            <a:ext cx="2867044" cy="1357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784528" y="4581128"/>
            <a:ext cx="6048672" cy="2071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детей </a:t>
            </a:r>
            <a:r>
              <a:rPr lang="ru-RU" sz="2400" dirty="0" smtClean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подготовительной </a:t>
            </a:r>
            <a:r>
              <a:rPr lang="ru-RU" sz="2400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i="0" u="none" strike="noStrike" kern="1200" normalizeH="0" baseline="0" noProof="0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Подготовил: воспитатель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noProof="0" dirty="0" smtClean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Салькова Елена Дмитриевна</a:t>
            </a:r>
            <a:endParaRPr kumimoji="0" lang="ru-RU" sz="2400" i="0" u="none" strike="noStrike" kern="1200" normalizeH="0" baseline="0" noProof="0" dirty="0">
              <a:ln w="0"/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560840" cy="581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614"/>
      </p:ext>
    </p:extLst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n w="6350">
                  <a:noFill/>
                </a:ln>
                <a:solidFill>
                  <a:prstClr val="white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60 лет назад первая женщина-космонавт Валентина Терешкова полетела в космос. В 1963 году она совершила свой легендарный полет на космическом корабле «Восток-6». Валентина Терешкова провела на орбите почти трое суток.</a:t>
            </a:r>
            <a:endParaRPr lang="ru-RU" sz="2400" dirty="0">
              <a:solidFill>
                <a:prstClr val="white"/>
              </a:solidFill>
              <a:effectLst>
                <a:glow rad="228600">
                  <a:srgbClr val="7E6BC9">
                    <a:satMod val="175000"/>
                    <a:alpha val="40000"/>
                  </a:srgb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348880"/>
            <a:ext cx="5184576" cy="4041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9684508"/>
      </p:ext>
    </p:extLst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n w="6350">
                  <a:noFill/>
                </a:ln>
                <a:solidFill>
                  <a:prstClr val="white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Белка и Стрелка — собаки-космонавты, совершившие космический полёт на советском корабле «Спутник-5» 19 августа 1960 </a:t>
            </a:r>
            <a:r>
              <a:rPr lang="ru-RU" sz="2400" b="1" dirty="0" smtClean="0">
                <a:ln w="6350">
                  <a:noFill/>
                </a:ln>
                <a:solidFill>
                  <a:prstClr val="white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года. Изначально собак звали Капля и </a:t>
            </a:r>
            <a:r>
              <a:rPr lang="ru-RU" sz="2400" b="1" dirty="0" err="1" smtClean="0">
                <a:ln w="6350">
                  <a:noFill/>
                </a:ln>
                <a:solidFill>
                  <a:prstClr val="white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Вильна</a:t>
            </a:r>
            <a:r>
              <a:rPr lang="ru-RU" sz="2400" b="1" dirty="0" smtClean="0">
                <a:ln w="6350">
                  <a:noFill/>
                </a:ln>
                <a:solidFill>
                  <a:prstClr val="white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2400" dirty="0">
              <a:solidFill>
                <a:prstClr val="white"/>
              </a:solidFill>
              <a:effectLst>
                <a:glow rad="228600">
                  <a:srgbClr val="7E6BC9">
                    <a:satMod val="175000"/>
                    <a:alpha val="40000"/>
                  </a:srgb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98" y="2132856"/>
            <a:ext cx="6127027" cy="41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9407464"/>
      </p:ext>
    </p:extLst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29198"/>
            <a:ext cx="8229600" cy="192880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Для проведения некоторых исследований нужно, чтобы человек долгое время находился в космосе. Были придуманы космические дома  - орбитальные станции.</a:t>
            </a:r>
          </a:p>
        </p:txBody>
      </p:sp>
      <p:pic>
        <p:nvPicPr>
          <p:cNvPr id="4" name="Содержимое 3" descr="13(45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5696" y="548680"/>
            <a:ext cx="5715000" cy="4400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Спутники, запущенные человеком в космос присылают на Землю снимки нашей планеты и снимки космического пространства.</a:t>
            </a:r>
          </a:p>
        </p:txBody>
      </p:sp>
      <p:pic>
        <p:nvPicPr>
          <p:cNvPr id="4" name="Содержимое 3" descr="14(39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1963737"/>
            <a:ext cx="6096000" cy="3981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539996"/>
      </p:ext>
    </p:extLst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57166"/>
            <a:ext cx="8641080" cy="1631674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Солнечная система – это объединение планет и их спутников – вращающихся вокруг звезды – Солнца.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43608" y="5578475"/>
            <a:ext cx="822960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7815945" cy="3888432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bluem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6143668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602048" y="1214422"/>
            <a:ext cx="2362440" cy="342902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Мы живем на планете Земля.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-2071734" y="168571"/>
            <a:ext cx="571504" cy="45719"/>
          </a:xfrm>
        </p:spPr>
        <p:txBody>
          <a:bodyPr>
            <a:normAutofit fontScale="25000" lnSpcReduction="20000"/>
          </a:bodyPr>
          <a:lstStyle/>
          <a:p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3879304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rgbClr val="C9C2D1">
                    <a:lumMod val="25000"/>
                    <a:lumOff val="75000"/>
                  </a:srgb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Земля — третья планета по удалению от Солнца. И единственная из всех планет нашей системы, на которой есть жизнь</a:t>
            </a:r>
            <a:r>
              <a:rPr lang="ru-RU" sz="4400" dirty="0" smtClean="0">
                <a:solidFill>
                  <a:srgbClr val="C9C2D1">
                    <a:lumMod val="25000"/>
                    <a:lumOff val="75000"/>
                  </a:srgb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. Она </a:t>
            </a:r>
            <a:r>
              <a:rPr lang="ru-RU" sz="4400" dirty="0">
                <a:solidFill>
                  <a:srgbClr val="C9C2D1">
                    <a:lumMod val="25000"/>
                    <a:lumOff val="75000"/>
                  </a:srgb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представляет собой огромный каменный шар, большая часть поверхности которого покрыта водой.</a:t>
            </a:r>
            <a:br>
              <a:rPr lang="ru-RU" sz="4400" dirty="0">
                <a:solidFill>
                  <a:srgbClr val="C9C2D1">
                    <a:lumMod val="25000"/>
                    <a:lumOff val="75000"/>
                  </a:srgb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400" dirty="0">
                <a:solidFill>
                  <a:schemeClr val="tx2">
                    <a:lumMod val="25000"/>
                    <a:lumOff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Землю окружают слои воздуха, которые называются атмосферой.</a:t>
            </a:r>
          </a:p>
        </p:txBody>
      </p:sp>
    </p:spTree>
  </p:cSld>
  <p:clrMapOvr>
    <a:masterClrMapping/>
  </p:clrMapOvr>
  <p:transition spd="slow"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(12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iki.iteach.ru/images/7/7f/%D0%9A%D0%BE%D1%81%D0%BC%D0%BE%D1%81_%D0%9F._%D0%98.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2060848"/>
            <a:ext cx="8784976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898" y="548680"/>
            <a:ext cx="8258204" cy="128586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tx2">
                    <a:lumMod val="25000"/>
                    <a:lumOff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Наша планеты находится в постоянном движении: она вращается вокруг своей оси и вокруг Солнца.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 flipV="1">
            <a:off x="-1928858" y="6215082"/>
            <a:ext cx="21431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115328" cy="2357430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Звезды кажутся нам из далека светящимися огоньками, потому что они находятся очень далеко. На самом деле каждая звезда – это гигантски газовый шар, подобный нашему солнцу, который излучает тепло и свет.</a:t>
            </a:r>
          </a:p>
        </p:txBody>
      </p:sp>
    </p:spTree>
  </p:cSld>
  <p:clrMapOvr>
    <a:masterClrMapping/>
  </p:clrMapOvr>
  <p:transition spd="slow">
    <p:spli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3278" y="404664"/>
            <a:ext cx="4051748" cy="595329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Первым человеком покорившим космос, был советский космонавт Юрий Алексеевич Гагарин.</a:t>
            </a:r>
            <a:br>
              <a:rPr lang="ru-RU" sz="3200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День космонавтики — отмечаемая сначала в СССР, а после в России и других странах постсоветского пространства 12 апреля дата, установленная в ознаменование первого полёта человека в </a:t>
            </a:r>
            <a:r>
              <a:rPr lang="ru-RU" sz="2800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космос.</a:t>
            </a:r>
          </a:p>
        </p:txBody>
      </p:sp>
      <p:pic>
        <p:nvPicPr>
          <p:cNvPr id="4" name="Содержимое 3" descr="11(59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709248"/>
            <a:ext cx="4250972" cy="56487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81590" y="3357562"/>
            <a:ext cx="3500462" cy="3286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81590" y="3571876"/>
            <a:ext cx="3500462" cy="3286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81590" y="3000372"/>
            <a:ext cx="3500462" cy="3857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3357562"/>
            <a:ext cx="39290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26302"/>
            <a:ext cx="8183880" cy="1345969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На месте его приземления в Саратовской области создан</a:t>
            </a:r>
            <a:br>
              <a:rPr lang="ru-RU" sz="2400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Парк покорителей космоса имени Юрия Гагарина</a:t>
            </a:r>
            <a:r>
              <a:rPr lang="ru-RU" sz="2400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. </a:t>
            </a:r>
            <a:endParaRPr lang="ru-RU" sz="2400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Содержимое 3" descr="12(55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88639"/>
            <a:ext cx="5351946" cy="5037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51946" y="332656"/>
            <a:ext cx="361254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6350">
                  <a:noFill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12 апреля 1961 года советский космонавт Юрий Гагарин на космическом корабле «Восток-1» стартовал с космодрома «Байконур» и впервые в мире совершил орбитальный облёт планеты Земля. Полёт в околоземном космическом пространстве продлился 1 час 48 минут. Корабль «Восток» совершил один оборот вокруг  Земли</a:t>
            </a:r>
            <a:r>
              <a:rPr lang="ru-RU" sz="2400" b="1" dirty="0" smtClean="0">
                <a:ln w="6350">
                  <a:noFill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. </a:t>
            </a:r>
            <a:endParaRPr lang="ru-RU" sz="2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293</TotalTime>
  <Words>289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Book Antiqua</vt:lpstr>
      <vt:lpstr>Lucida Sans</vt:lpstr>
      <vt:lpstr>Monotype Corsiva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Солнечная система – это объединение планет и их спутников – вращающихся вокруг звезды – Солнца.</vt:lpstr>
      <vt:lpstr>Мы живем на планете Земля.</vt:lpstr>
      <vt:lpstr>Земля — третья планета по удалению от Солнца. И единственная из всех планет нашей системы, на которой есть жизнь. Она представляет собой огромный каменный шар, большая часть поверхности которого покрыта водой. Землю окружают слои воздуха, которые называются атмосферой.</vt:lpstr>
      <vt:lpstr>Презентация PowerPoint</vt:lpstr>
      <vt:lpstr>Наша планеты находится в постоянном движении: она вращается вокруг своей оси и вокруг Солнца.</vt:lpstr>
      <vt:lpstr>Звезды кажутся нам из далека светящимися огоньками, потому что они находятся очень далеко. На самом деле каждая звезда – это гигантски газовый шар, подобный нашему солнцу, который излучает тепло и свет.</vt:lpstr>
      <vt:lpstr>Первым человеком покорившим космос, был советский космонавт Юрий Алексеевич Гагарин. День космонавтики — отмечаемая сначала в СССР, а после в России и других странах постсоветского пространства 12 апреля дата, установленная в ознаменование первого полёта человека в космос.</vt:lpstr>
      <vt:lpstr>На месте его приземления в Саратовской области создан Парк покорителей космоса имени Юрия Гагарина. </vt:lpstr>
      <vt:lpstr>Презентация PowerPoint</vt:lpstr>
      <vt:lpstr>Презентация PowerPoint</vt:lpstr>
      <vt:lpstr>Презентация PowerPoint</vt:lpstr>
      <vt:lpstr>Для проведения некоторых исследований нужно, чтобы человек долгое время находился в космосе. Были придуманы космические дома  - орбитальные станции.</vt:lpstr>
      <vt:lpstr>Спутники, запущенные человеком в космос присылают на Землю снимки нашей планеты и снимки космического пространства.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общеразвивающего вида №3 «Ягодка» муниципального образования городской округ   Симферополь Республики Крым.</dc:title>
  <dc:creator>Twilight Angel</dc:creator>
  <cp:lastModifiedBy>C_K</cp:lastModifiedBy>
  <cp:revision>29</cp:revision>
  <dcterms:created xsi:type="dcterms:W3CDTF">2016-04-10T15:59:53Z</dcterms:created>
  <dcterms:modified xsi:type="dcterms:W3CDTF">2024-04-09T13:10:43Z</dcterms:modified>
</cp:coreProperties>
</file>